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9" r:id="rId4"/>
    <p:sldId id="257" r:id="rId5"/>
    <p:sldId id="262" r:id="rId6"/>
    <p:sldId id="265" r:id="rId7"/>
    <p:sldId id="264" r:id="rId8"/>
    <p:sldId id="260" r:id="rId9"/>
    <p:sldId id="278" r:id="rId10"/>
    <p:sldId id="267" r:id="rId11"/>
    <p:sldId id="270" r:id="rId12"/>
    <p:sldId id="261" r:id="rId13"/>
    <p:sldId id="277" r:id="rId14"/>
    <p:sldId id="272" r:id="rId15"/>
    <p:sldId id="273" r:id="rId16"/>
    <p:sldId id="258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ey Burrill" userId="3e1c035dd89fecc9" providerId="LiveId" clId="{56E8F904-E2C5-488C-AD94-55858FBE078C}"/>
    <pc:docChg chg="custSel delSld modSld">
      <pc:chgData name="Casey Burrill" userId="3e1c035dd89fecc9" providerId="LiveId" clId="{56E8F904-E2C5-488C-AD94-55858FBE078C}" dt="2021-08-20T03:02:07.378" v="83" actId="2696"/>
      <pc:docMkLst>
        <pc:docMk/>
      </pc:docMkLst>
      <pc:sldChg chg="delSp modSp mod">
        <pc:chgData name="Casey Burrill" userId="3e1c035dd89fecc9" providerId="LiveId" clId="{56E8F904-E2C5-488C-AD94-55858FBE078C}" dt="2021-08-20T03:00:01.039" v="2" actId="478"/>
        <pc:sldMkLst>
          <pc:docMk/>
          <pc:sldMk cId="1327060041" sldId="256"/>
        </pc:sldMkLst>
        <pc:spChg chg="mod">
          <ac:chgData name="Casey Burrill" userId="3e1c035dd89fecc9" providerId="LiveId" clId="{56E8F904-E2C5-488C-AD94-55858FBE078C}" dt="2021-08-20T02:59:56.338" v="0" actId="20577"/>
          <ac:spMkLst>
            <pc:docMk/>
            <pc:sldMk cId="1327060041" sldId="256"/>
            <ac:spMk id="2" creationId="{00000000-0000-0000-0000-000000000000}"/>
          </ac:spMkLst>
        </pc:spChg>
        <pc:spChg chg="del mod">
          <ac:chgData name="Casey Burrill" userId="3e1c035dd89fecc9" providerId="LiveId" clId="{56E8F904-E2C5-488C-AD94-55858FBE078C}" dt="2021-08-20T03:00:01.039" v="2" actId="478"/>
          <ac:spMkLst>
            <pc:docMk/>
            <pc:sldMk cId="1327060041" sldId="256"/>
            <ac:spMk id="3" creationId="{00000000-0000-0000-0000-000000000000}"/>
          </ac:spMkLst>
        </pc:spChg>
      </pc:sldChg>
      <pc:sldChg chg="modSp mod">
        <pc:chgData name="Casey Burrill" userId="3e1c035dd89fecc9" providerId="LiveId" clId="{56E8F904-E2C5-488C-AD94-55858FBE078C}" dt="2021-08-20T03:00:21.926" v="13" actId="20577"/>
        <pc:sldMkLst>
          <pc:docMk/>
          <pc:sldMk cId="2306024508" sldId="259"/>
        </pc:sldMkLst>
        <pc:spChg chg="mod">
          <ac:chgData name="Casey Burrill" userId="3e1c035dd89fecc9" providerId="LiveId" clId="{56E8F904-E2C5-488C-AD94-55858FBE078C}" dt="2021-08-20T03:00:21.926" v="13" actId="20577"/>
          <ac:spMkLst>
            <pc:docMk/>
            <pc:sldMk cId="2306024508" sldId="259"/>
            <ac:spMk id="2" creationId="{00000000-0000-0000-0000-000000000000}"/>
          </ac:spMkLst>
        </pc:spChg>
      </pc:sldChg>
      <pc:sldChg chg="modSp mod">
        <pc:chgData name="Casey Burrill" userId="3e1c035dd89fecc9" providerId="LiveId" clId="{56E8F904-E2C5-488C-AD94-55858FBE078C}" dt="2021-08-20T03:00:05.418" v="4" actId="20577"/>
        <pc:sldMkLst>
          <pc:docMk/>
          <pc:sldMk cId="2015014398" sldId="263"/>
        </pc:sldMkLst>
        <pc:spChg chg="mod">
          <ac:chgData name="Casey Burrill" userId="3e1c035dd89fecc9" providerId="LiveId" clId="{56E8F904-E2C5-488C-AD94-55858FBE078C}" dt="2021-08-20T03:00:05.418" v="4" actId="20577"/>
          <ac:spMkLst>
            <pc:docMk/>
            <pc:sldMk cId="2015014398" sldId="263"/>
            <ac:spMk id="3" creationId="{00000000-0000-0000-0000-000000000000}"/>
          </ac:spMkLst>
        </pc:spChg>
      </pc:sldChg>
      <pc:sldChg chg="del">
        <pc:chgData name="Casey Burrill" userId="3e1c035dd89fecc9" providerId="LiveId" clId="{56E8F904-E2C5-488C-AD94-55858FBE078C}" dt="2021-08-20T03:00:52.356" v="14" actId="2696"/>
        <pc:sldMkLst>
          <pc:docMk/>
          <pc:sldMk cId="1926333939" sldId="266"/>
        </pc:sldMkLst>
      </pc:sldChg>
      <pc:sldChg chg="del">
        <pc:chgData name="Casey Burrill" userId="3e1c035dd89fecc9" providerId="LiveId" clId="{56E8F904-E2C5-488C-AD94-55858FBE078C}" dt="2021-08-20T03:02:07.378" v="83" actId="2696"/>
        <pc:sldMkLst>
          <pc:docMk/>
          <pc:sldMk cId="1004396042" sldId="268"/>
        </pc:sldMkLst>
      </pc:sldChg>
      <pc:sldChg chg="del">
        <pc:chgData name="Casey Burrill" userId="3e1c035dd89fecc9" providerId="LiveId" clId="{56E8F904-E2C5-488C-AD94-55858FBE078C}" dt="2021-08-20T03:01:03.411" v="16" actId="2696"/>
        <pc:sldMkLst>
          <pc:docMk/>
          <pc:sldMk cId="678005418" sldId="269"/>
        </pc:sldMkLst>
      </pc:sldChg>
      <pc:sldChg chg="modSp mod">
        <pc:chgData name="Casey Burrill" userId="3e1c035dd89fecc9" providerId="LiveId" clId="{56E8F904-E2C5-488C-AD94-55858FBE078C}" dt="2021-08-20T03:01:38.188" v="81" actId="20577"/>
        <pc:sldMkLst>
          <pc:docMk/>
          <pc:sldMk cId="2659687528" sldId="270"/>
        </pc:sldMkLst>
        <pc:spChg chg="mod">
          <ac:chgData name="Casey Burrill" userId="3e1c035dd89fecc9" providerId="LiveId" clId="{56E8F904-E2C5-488C-AD94-55858FBE078C}" dt="2021-08-20T03:01:38.188" v="81" actId="20577"/>
          <ac:spMkLst>
            <pc:docMk/>
            <pc:sldMk cId="2659687528" sldId="270"/>
            <ac:spMk id="3" creationId="{00000000-0000-0000-0000-000000000000}"/>
          </ac:spMkLst>
        </pc:spChg>
      </pc:sldChg>
      <pc:sldChg chg="del">
        <pc:chgData name="Casey Burrill" userId="3e1c035dd89fecc9" providerId="LiveId" clId="{56E8F904-E2C5-488C-AD94-55858FBE078C}" dt="2021-08-20T03:00:56.089" v="15" actId="2696"/>
        <pc:sldMkLst>
          <pc:docMk/>
          <pc:sldMk cId="2402197173" sldId="271"/>
        </pc:sldMkLst>
      </pc:sldChg>
      <pc:sldChg chg="del">
        <pc:chgData name="Casey Burrill" userId="3e1c035dd89fecc9" providerId="LiveId" clId="{56E8F904-E2C5-488C-AD94-55858FBE078C}" dt="2021-08-20T03:01:48.943" v="82" actId="2696"/>
        <pc:sldMkLst>
          <pc:docMk/>
          <pc:sldMk cId="507203124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network-science.de/asci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picasci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UPlR4eMMCm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b="1" dirty="0"/>
            </a:br>
            <a:r>
              <a:rPr lang="en-US" b="1" dirty="0"/>
              <a:t>Encoding and Sending Formatted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6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09" y="0"/>
            <a:ext cx="10312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6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your first and last name in Hexadecimal</a:t>
            </a:r>
          </a:p>
          <a:p>
            <a:r>
              <a:rPr lang="en-US" dirty="0"/>
              <a:t>Don’t forget capital letters</a:t>
            </a:r>
          </a:p>
          <a:p>
            <a:r>
              <a:rPr lang="en-US" dirty="0"/>
              <a:t>Don’t forget space between first and last name</a:t>
            </a:r>
          </a:p>
          <a:p>
            <a:r>
              <a:rPr lang="en-US" dirty="0"/>
              <a:t>Write each character using a Byte (8 Bits)</a:t>
            </a:r>
          </a:p>
        </p:txBody>
      </p:sp>
    </p:spTree>
    <p:extLst>
      <p:ext uri="{BB962C8B-B14F-4D97-AF65-F5344CB8AC3E}">
        <p14:creationId xmlns:p14="http://schemas.microsoft.com/office/powerpoint/2010/main" val="265968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your first and last name in binary</a:t>
            </a:r>
          </a:p>
          <a:p>
            <a:r>
              <a:rPr lang="en-US" dirty="0"/>
              <a:t>Don’t forget capital letters</a:t>
            </a:r>
          </a:p>
          <a:p>
            <a:r>
              <a:rPr lang="en-US" dirty="0"/>
              <a:t>Don’t forget space between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121519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ASCII- Fun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00" y="2606683"/>
            <a:ext cx="8005952" cy="37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38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56" y="197708"/>
            <a:ext cx="9905998" cy="982362"/>
          </a:xfrm>
        </p:spPr>
        <p:txBody>
          <a:bodyPr/>
          <a:lstStyle/>
          <a:p>
            <a:r>
              <a:rPr lang="en-US" dirty="0"/>
              <a:t>ASCII-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48" y="1390133"/>
            <a:ext cx="9905998" cy="4870623"/>
          </a:xfrm>
        </p:spPr>
        <p:txBody>
          <a:bodyPr>
            <a:normAutofit/>
          </a:bodyPr>
          <a:lstStyle/>
          <a:p>
            <a:r>
              <a:rPr lang="en-US" sz="2400" b="1" dirty="0"/>
              <a:t>ASCII art</a:t>
            </a:r>
            <a:r>
              <a:rPr lang="en-US" sz="2400" dirty="0"/>
              <a:t> is a graphic design technique that uses the 95 ASCII printable (from a total of 128) characters</a:t>
            </a:r>
          </a:p>
          <a:p>
            <a:r>
              <a:rPr lang="en-US" sz="2400" dirty="0"/>
              <a:t>ASCII art can be created with any text editor</a:t>
            </a:r>
          </a:p>
          <a:p>
            <a:r>
              <a:rPr lang="en-US" sz="2400" dirty="0"/>
              <a:t>One of the main reasons ASCII art was born was because early printers often lacked graphics ability and thus characters were used in place of graphic marks</a:t>
            </a:r>
          </a:p>
          <a:p>
            <a:r>
              <a:rPr lang="en-US" sz="2400" dirty="0"/>
              <a:t>ASCII art was also used in early e-mail when images could not be embedded</a:t>
            </a:r>
          </a:p>
          <a:p>
            <a:r>
              <a:rPr lang="en-US" sz="2400" dirty="0"/>
              <a:t>This form of art dates way back…</a:t>
            </a:r>
          </a:p>
        </p:txBody>
      </p:sp>
    </p:spTree>
    <p:extLst>
      <p:ext uri="{BB962C8B-B14F-4D97-AF65-F5344CB8AC3E}">
        <p14:creationId xmlns:p14="http://schemas.microsoft.com/office/powerpoint/2010/main" val="60386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0" y="411892"/>
            <a:ext cx="10058400" cy="60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6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458" y="205273"/>
            <a:ext cx="8405259" cy="1320282"/>
          </a:xfrm>
        </p:spPr>
        <p:txBody>
          <a:bodyPr/>
          <a:lstStyle/>
          <a:p>
            <a:pPr algn="r"/>
            <a:r>
              <a:rPr lang="en-US" dirty="0"/>
              <a:t>ASCII 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48" y="126505"/>
            <a:ext cx="5375009" cy="6509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37" y="1644216"/>
            <a:ext cx="5084696" cy="49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4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76" y="236376"/>
            <a:ext cx="5679265" cy="1905000"/>
          </a:xfrm>
        </p:spPr>
        <p:txBody>
          <a:bodyPr/>
          <a:lstStyle/>
          <a:p>
            <a:r>
              <a:rPr lang="en-US" dirty="0"/>
              <a:t>Websites- ASCII Art Generators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152" y="1323390"/>
            <a:ext cx="7237477" cy="3124201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ASCII Art Word Generator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598" y="236376"/>
            <a:ext cx="5849500" cy="63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5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76" y="236376"/>
            <a:ext cx="5679265" cy="1905000"/>
          </a:xfrm>
        </p:spPr>
        <p:txBody>
          <a:bodyPr/>
          <a:lstStyle/>
          <a:p>
            <a:r>
              <a:rPr lang="en-US" dirty="0"/>
              <a:t>Websites- ASCII Art Generators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152" y="1323390"/>
            <a:ext cx="7237477" cy="3124201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Picture to ASCII Art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653" y="138705"/>
            <a:ext cx="6420637" cy="311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652" y="3585528"/>
            <a:ext cx="6420637" cy="31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2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3pts</a:t>
            </a:r>
          </a:p>
          <a:p>
            <a:r>
              <a:rPr lang="en-US" sz="2400" dirty="0"/>
              <a:t>Grade Quiz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392" y="188831"/>
            <a:ext cx="6467389" cy="64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1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information sent by a computer is encoded in bits, we need protocols to help us interpret these bits as meaningful information</a:t>
            </a:r>
          </a:p>
          <a:p>
            <a:r>
              <a:rPr lang="en-US" sz="2400" dirty="0"/>
              <a:t>In previous lessons we learned how to use the binary number system to allow us to represent numbers in bits</a:t>
            </a:r>
          </a:p>
          <a:p>
            <a:r>
              <a:rPr lang="en-US" sz="2400" dirty="0"/>
              <a:t>How do we send text?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611" y="22549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2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65" y="357931"/>
            <a:ext cx="9905998" cy="1905000"/>
          </a:xfrm>
        </p:spPr>
        <p:txBody>
          <a:bodyPr/>
          <a:lstStyle/>
          <a:p>
            <a:r>
              <a:rPr lang="en-US" dirty="0"/>
              <a:t>ASCII- Born 1963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842" y="1954635"/>
            <a:ext cx="10317569" cy="4420998"/>
          </a:xfrm>
        </p:spPr>
        <p:txBody>
          <a:bodyPr>
            <a:normAutofit/>
          </a:bodyPr>
          <a:lstStyle/>
          <a:p>
            <a:r>
              <a:rPr lang="en-US" sz="2400" dirty="0"/>
              <a:t>American Standard Code for Information Interchange (ASCII)</a:t>
            </a:r>
          </a:p>
          <a:p>
            <a:r>
              <a:rPr lang="en-US" sz="2400" dirty="0"/>
              <a:t>number-to-text encoding scheme used in computers and on the Internet</a:t>
            </a:r>
          </a:p>
          <a:p>
            <a:r>
              <a:rPr lang="en-US" sz="2400" dirty="0"/>
              <a:t>numerical representation of a character such as 'a' or '@' or an action of some sort</a:t>
            </a:r>
          </a:p>
          <a:p>
            <a:r>
              <a:rPr lang="en-US" sz="2400" dirty="0"/>
              <a:t>This protocol is 7 bits long and so can encode 128 different symbols, however the byte system is still used to send.  0 at front of 7 bits.</a:t>
            </a:r>
          </a:p>
          <a:p>
            <a:r>
              <a:rPr lang="en-US" sz="2400" dirty="0"/>
              <a:t>Originally the encoding was designed for older printers and so the codes associated with the numbers 0-31 were designated as "control codes" which instruct the printer to perform certain actions. These codes are now largely out of use. </a:t>
            </a:r>
          </a:p>
        </p:txBody>
      </p:sp>
    </p:spTree>
    <p:extLst>
      <p:ext uri="{BB962C8B-B14F-4D97-AF65-F5344CB8AC3E}">
        <p14:creationId xmlns:p14="http://schemas.microsoft.com/office/powerpoint/2010/main" val="384972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65" y="357931"/>
            <a:ext cx="9905998" cy="1905000"/>
          </a:xfrm>
        </p:spPr>
        <p:txBody>
          <a:bodyPr/>
          <a:lstStyle/>
          <a:p>
            <a:r>
              <a:rPr lang="en-US" dirty="0"/>
              <a:t>ASCII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842" y="1954635"/>
            <a:ext cx="10317569" cy="4420998"/>
          </a:xfrm>
        </p:spPr>
        <p:txBody>
          <a:bodyPr>
            <a:normAutofit/>
          </a:bodyPr>
          <a:lstStyle/>
          <a:p>
            <a:r>
              <a:rPr lang="en-US" sz="2400" dirty="0"/>
              <a:t>Codes 32-126, however, contain many of the most commonly used symbols you use on the internet, including the lowercase and capital letters, the numbers 0-9, and most commonly-used punctuation marks</a:t>
            </a:r>
          </a:p>
          <a:p>
            <a:r>
              <a:rPr lang="en-US" sz="2400" dirty="0"/>
              <a:t>Also used to represent all of the text formatting we use to add variety and emphasis to "plain-text" documents</a:t>
            </a:r>
          </a:p>
          <a:p>
            <a:r>
              <a:rPr lang="en-US" sz="2400" dirty="0"/>
              <a:t>The ability to represent formatting using only ASCII symbols is the result of cleverly designed protocols</a:t>
            </a:r>
          </a:p>
        </p:txBody>
      </p:sp>
    </p:spTree>
    <p:extLst>
      <p:ext uri="{BB962C8B-B14F-4D97-AF65-F5344CB8AC3E}">
        <p14:creationId xmlns:p14="http://schemas.microsoft.com/office/powerpoint/2010/main" val="240103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01" y="382554"/>
            <a:ext cx="9905998" cy="1404257"/>
          </a:xfrm>
        </p:spPr>
        <p:txBody>
          <a:bodyPr/>
          <a:lstStyle/>
          <a:p>
            <a:r>
              <a:rPr lang="en-US" dirty="0"/>
              <a:t>ASCII - Video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505" y="1660238"/>
            <a:ext cx="8532668" cy="47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1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09" y="0"/>
            <a:ext cx="10312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2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69" y="164984"/>
            <a:ext cx="9905998" cy="1905000"/>
          </a:xfrm>
        </p:spPr>
        <p:txBody>
          <a:bodyPr/>
          <a:lstStyle/>
          <a:p>
            <a:r>
              <a:rPr lang="en-US" dirty="0"/>
              <a:t>Casey!  -  Conversion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38" y="2500619"/>
            <a:ext cx="11735688" cy="3366782"/>
          </a:xfrm>
        </p:spPr>
        <p:txBody>
          <a:bodyPr>
            <a:normAutofit/>
          </a:bodyPr>
          <a:lstStyle/>
          <a:p>
            <a:r>
              <a:rPr lang="en-US" sz="2400" dirty="0"/>
              <a:t>My Example</a:t>
            </a:r>
          </a:p>
          <a:p>
            <a:r>
              <a:rPr lang="en-US" sz="2400" dirty="0"/>
              <a:t>Casey! </a:t>
            </a:r>
          </a:p>
          <a:p>
            <a:r>
              <a:rPr lang="en-US" sz="2400" dirty="0"/>
              <a:t>01000011 (67),   0110000 (97)  What are next letters?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963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5" y="1690255"/>
            <a:ext cx="2377479" cy="1905000"/>
          </a:xfrm>
        </p:spPr>
        <p:txBody>
          <a:bodyPr/>
          <a:lstStyle/>
          <a:p>
            <a:pPr algn="ctr"/>
            <a:r>
              <a:rPr lang="en-US" b="1" dirty="0"/>
              <a:t>Coach B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T-Shirt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92" y="0"/>
            <a:ext cx="8276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31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887</TotalTime>
  <Words>430</Words>
  <Application>Microsoft Office PowerPoint</Application>
  <PresentationFormat>Widescreen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Mesh</vt:lpstr>
      <vt:lpstr> Encoding and Sending Formatted Text</vt:lpstr>
      <vt:lpstr>Quiz time!</vt:lpstr>
      <vt:lpstr>Protocols</vt:lpstr>
      <vt:lpstr>ASCII- Born 1963</vt:lpstr>
      <vt:lpstr>ASCII</vt:lpstr>
      <vt:lpstr>ASCII - Video</vt:lpstr>
      <vt:lpstr>PowerPoint Presentation</vt:lpstr>
      <vt:lpstr>Casey!  -  Conversion Example</vt:lpstr>
      <vt:lpstr>Coach B  T-Shirt</vt:lpstr>
      <vt:lpstr>PowerPoint Presentation</vt:lpstr>
      <vt:lpstr>Activity</vt:lpstr>
      <vt:lpstr>Activity</vt:lpstr>
      <vt:lpstr>ASCII- Fun Side</vt:lpstr>
      <vt:lpstr>ASCII- Art</vt:lpstr>
      <vt:lpstr>PowerPoint Presentation</vt:lpstr>
      <vt:lpstr>ASCII Art</vt:lpstr>
      <vt:lpstr>Websites- ASCII Art Generators</vt:lpstr>
      <vt:lpstr>Websites- ASCII Art Generators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6 - Encoding and Sending Formatted Text</dc:title>
  <dc:creator>Casey Burrill</dc:creator>
  <cp:lastModifiedBy>Casey Burrill</cp:lastModifiedBy>
  <cp:revision>67</cp:revision>
  <dcterms:created xsi:type="dcterms:W3CDTF">2016-08-24T00:02:21Z</dcterms:created>
  <dcterms:modified xsi:type="dcterms:W3CDTF">2021-08-20T03:02:09Z</dcterms:modified>
</cp:coreProperties>
</file>